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0482E4-A85A-4627-B0E3-D572253BE940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AE2D57-34D0-4ACE-BEBF-9E16BA433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gif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Hitting the Target Language at All Levels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TPRS</a:t>
            </a:r>
            <a:r>
              <a:rPr lang="en-US" dirty="0" smtClean="0"/>
              <a:t> as a Strategy for Staying</a:t>
            </a:r>
          </a:p>
          <a:p>
            <a:r>
              <a:rPr lang="en-US" dirty="0" smtClean="0"/>
              <a:t>in the Target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Fahrrad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82" descr="C:\Users\Rustin Buck\AppData\Local\Microsoft\Windows\Temporary Internet Files\Content.IE5\JGGGR1V3\MC9004322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599"/>
            <a:ext cx="8001000" cy="4825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___ </a:t>
            </a:r>
            <a:r>
              <a:rPr lang="en-US" dirty="0" err="1" smtClean="0"/>
              <a:t>fahren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85" descr="C:\Users\Rustin Buck\AppData\Local\Microsoft\Windows\Temporary Internet Files\Content.IE5\ZC4OKDDV\MC90038919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3116093" cy="2895600"/>
          </a:xfrm>
          <a:prstGeom prst="rect">
            <a:avLst/>
          </a:prstGeom>
          <a:noFill/>
        </p:spPr>
      </p:pic>
      <p:pic>
        <p:nvPicPr>
          <p:cNvPr id="5" name="Picture 4" descr="Berl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524000"/>
            <a:ext cx="2362200" cy="1674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  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  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dirty="0" err="1" smtClean="0"/>
              <a:t>regnet</a:t>
            </a:r>
            <a:r>
              <a:rPr lang="en-US" dirty="0" smtClean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495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… …Zug.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             …Bus.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…Auto.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    …</a:t>
            </a:r>
            <a:r>
              <a:rPr lang="en-US" dirty="0" err="1" smtClean="0"/>
              <a:t>Fahrrad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___ </a:t>
            </a:r>
            <a:r>
              <a:rPr lang="en-US" dirty="0" err="1" smtClean="0"/>
              <a:t>fahren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TPRS</a:t>
            </a:r>
            <a:r>
              <a:rPr lang="en-US" dirty="0" smtClean="0"/>
              <a:t> Story 7</a:t>
            </a:r>
            <a:endParaRPr lang="en-US" dirty="0"/>
          </a:p>
        </p:txBody>
      </p:sp>
      <p:pic>
        <p:nvPicPr>
          <p:cNvPr id="7" name="Picture 6" descr="Mir ist hei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670133" cy="981075"/>
          </a:xfrm>
          <a:prstGeom prst="rect">
            <a:avLst/>
          </a:prstGeom>
        </p:spPr>
      </p:pic>
      <p:pic>
        <p:nvPicPr>
          <p:cNvPr id="8" name="Picture 7" descr="Es ist hei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143000"/>
            <a:ext cx="838200" cy="838200"/>
          </a:xfrm>
          <a:prstGeom prst="rect">
            <a:avLst/>
          </a:prstGeom>
        </p:spPr>
      </p:pic>
      <p:pic>
        <p:nvPicPr>
          <p:cNvPr id="9" name="Picture 8" descr="Es ist kal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581400" y="1981200"/>
            <a:ext cx="1143000" cy="1288585"/>
          </a:xfrm>
          <a:prstGeom prst="rect">
            <a:avLst/>
          </a:prstGeom>
        </p:spPr>
      </p:pic>
      <p:pic>
        <p:nvPicPr>
          <p:cNvPr id="10" name="Picture 9" descr="Mir ist kal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27488" y="3657600"/>
            <a:ext cx="868326" cy="1066800"/>
          </a:xfrm>
          <a:prstGeom prst="rect">
            <a:avLst/>
          </a:prstGeom>
        </p:spPr>
      </p:pic>
      <p:pic>
        <p:nvPicPr>
          <p:cNvPr id="1026" name="Picture 2" descr="C:\Users\Rustin Buck\AppData\Local\Microsoft\Windows\Temporary Internet Files\Content.IE5\7JVTA8QZ\MC900440407[2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495800"/>
            <a:ext cx="838200" cy="838200"/>
          </a:xfrm>
          <a:prstGeom prst="rect">
            <a:avLst/>
          </a:prstGeom>
          <a:noFill/>
        </p:spPr>
      </p:pic>
      <p:pic>
        <p:nvPicPr>
          <p:cNvPr id="1303" name="Picture 279" descr="C:\Users\Rustin Buck\AppData\Local\Microsoft\Windows\Temporary Internet Files\Content.IE5\JGGGR1V3\MC90041574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209800"/>
            <a:ext cx="914400" cy="9216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04" name="Picture 280" descr="C:\Users\Rustin Buck\AppData\Local\Microsoft\Windows\Temporary Internet Files\Content.IE5\ZC4OKDDV\MC900388730[2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2514600"/>
            <a:ext cx="1371600" cy="761619"/>
          </a:xfrm>
          <a:prstGeom prst="rect">
            <a:avLst/>
          </a:prstGeom>
          <a:noFill/>
        </p:spPr>
      </p:pic>
      <p:pic>
        <p:nvPicPr>
          <p:cNvPr id="1305" name="Picture 281" descr="C:\Users\Rustin Buck\AppData\Local\Microsoft\Windows\Temporary Internet Files\Content.IE5\7JVTA8QZ\MP90043871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3124200"/>
            <a:ext cx="11430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06" name="Picture 282" descr="C:\Users\Rustin Buck\AppData\Local\Microsoft\Windows\Temporary Internet Files\Content.IE5\JGGGR1V3\MC90043222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4114800"/>
            <a:ext cx="1160463" cy="699836"/>
          </a:xfrm>
          <a:prstGeom prst="rect">
            <a:avLst/>
          </a:prstGeom>
          <a:noFill/>
        </p:spPr>
      </p:pic>
      <p:pic>
        <p:nvPicPr>
          <p:cNvPr id="1309" name="Picture 285" descr="C:\Users\Rustin Buck\AppData\Local\Microsoft\Windows\Temporary Internet Files\Content.IE5\ZC4OKDDV\MC900389192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48400" y="5638800"/>
            <a:ext cx="1143000" cy="1062122"/>
          </a:xfrm>
          <a:prstGeom prst="rect">
            <a:avLst/>
          </a:prstGeom>
          <a:noFill/>
        </p:spPr>
      </p:pic>
      <p:pic>
        <p:nvPicPr>
          <p:cNvPr id="294" name="Picture 293" descr="Berli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43800" y="5486400"/>
            <a:ext cx="1143000" cy="810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 (warm).	</a:t>
            </a:r>
            <a:endParaRPr lang="en-US" dirty="0"/>
          </a:p>
        </p:txBody>
      </p:sp>
      <p:pic>
        <p:nvPicPr>
          <p:cNvPr id="4" name="Picture 3" descr="Es ist hei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143000"/>
            <a:ext cx="533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 (</a:t>
            </a:r>
            <a:r>
              <a:rPr lang="en-US" dirty="0" err="1" smtClean="0"/>
              <a:t>kühl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Content Placeholder 3" descr="Es ist kal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2743200" y="1066800"/>
            <a:ext cx="5136905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heiß</a:t>
            </a:r>
            <a:r>
              <a:rPr lang="en-US" dirty="0" smtClean="0"/>
              <a:t> (warm).</a:t>
            </a:r>
            <a:endParaRPr lang="en-US" dirty="0"/>
          </a:p>
        </p:txBody>
      </p:sp>
      <p:pic>
        <p:nvPicPr>
          <p:cNvPr id="4" name="Picture 3" descr="Mir ist hei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990600"/>
            <a:ext cx="3886200" cy="5689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Mir ist kal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9007" y="685800"/>
            <a:ext cx="4775793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regnet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Rustin Buck\AppData\Local\Microsoft\Windows\Temporary Internet Files\Content.IE5\7JVTA8QZ\MC900440407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"/>
            <a:ext cx="6248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Zug.</a:t>
            </a:r>
            <a:endParaRPr lang="en-US" dirty="0"/>
          </a:p>
        </p:txBody>
      </p:sp>
      <p:pic>
        <p:nvPicPr>
          <p:cNvPr id="4" name="Picture 279" descr="C:\Users\Rustin Buck\AppData\Local\Microsoft\Windows\Temporary Internet Files\Content.IE5\JGGGR1V3\MC90041574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143000"/>
            <a:ext cx="5562600" cy="5606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Bus.</a:t>
            </a:r>
            <a:endParaRPr lang="en-US" dirty="0"/>
          </a:p>
        </p:txBody>
      </p:sp>
      <p:pic>
        <p:nvPicPr>
          <p:cNvPr id="4" name="Picture 280" descr="C:\Users\Rustin Buck\AppData\Local\Microsoft\Windows\Temporary Internet Files\Content.IE5\ZC4OKDDV\MC900388730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447800"/>
            <a:ext cx="7822031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Auto.</a:t>
            </a:r>
            <a:endParaRPr lang="en-US" dirty="0"/>
          </a:p>
        </p:txBody>
      </p:sp>
      <p:pic>
        <p:nvPicPr>
          <p:cNvPr id="4" name="Picture 281" descr="C:\Users\Rustin Buck\AppData\Local\Microsoft\Windows\Temporary Internet Files\Content.IE5\7JVTA8QZ\MP90043871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95400"/>
            <a:ext cx="533400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104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Hitting the Target Language at All Levels</vt:lpstr>
      <vt:lpstr>Es ist heiß (warm). </vt:lpstr>
      <vt:lpstr>Es ist kalt (kühl).</vt:lpstr>
      <vt:lpstr>Mir ist heiß (warm).</vt:lpstr>
      <vt:lpstr>Mir ist kalt.</vt:lpstr>
      <vt:lpstr>Es regnet.</vt:lpstr>
      <vt:lpstr>Er/Sie fährt mit dem Zug.</vt:lpstr>
      <vt:lpstr>Er/Sie fährt mit dem Bus.</vt:lpstr>
      <vt:lpstr>Er/Sie fährt mit dem Auto.</vt:lpstr>
      <vt:lpstr>Er/Sie fährt mit dem Fahrrad.</vt:lpstr>
      <vt:lpstr>Darf ich nach ___ fahren?</vt:lpstr>
      <vt:lpstr>TPRS Story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Hitting the Target Language at All Levels</dc:title>
  <dc:creator>Rustin Buck</dc:creator>
  <cp:lastModifiedBy>Rustin Buck</cp:lastModifiedBy>
  <cp:revision>15</cp:revision>
  <dcterms:created xsi:type="dcterms:W3CDTF">2013-05-22T18:20:34Z</dcterms:created>
  <dcterms:modified xsi:type="dcterms:W3CDTF">2013-05-23T19:25:46Z</dcterms:modified>
</cp:coreProperties>
</file>