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6EE2A9-46EF-43F3-99BD-B728199AC0E8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2369D1-CCAB-4189-BB61-5BC24BA28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D4456-1FEF-404B-9488-3E73539C0E35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3CFC-A73C-4932-815F-ED288C736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E8B9-3115-49D8-B42D-0A7491DCC585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9822C-1897-4DEB-BFEF-8ECB00D08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22FAF-F41D-4B5D-8E89-60FE1CE9A3C1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56BED-D8EA-4CE5-97F4-D54185FF2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6406F0-5139-460B-8AEE-2D3DDADF880C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B8351C-2050-47B4-B2EB-7D88A5188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6404D-9D66-43F8-8F5F-98F25B7B68CE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566AC-3365-4286-92C5-C074DF114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93F6B0-F892-4DA5-B160-619E97C9575D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E9E4C5-19D9-4CAD-BCFE-5BD67E418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534CA4-7F97-45C7-B1B1-056FBE823C07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9FB330-AF10-41AD-992C-C4FA8C732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B8217-DAC4-46C0-B841-CCAD7B4D4D44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D78B-4F4E-490F-AB8E-0D784D768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85245B-8985-45F3-85B1-365DD68D5265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D77353-BFF7-4A07-8817-465305803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3AA7453-2D9E-4750-A932-96A8E82667FA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6184B2-3170-4450-9CEF-EFDC287CC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557575E-E1B6-4445-B646-FA4D657D0E11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A55C7B-B483-400C-8E8E-4738FA726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3.jpeg"/><Relationship Id="rId7" Type="http://schemas.openxmlformats.org/officeDocument/2006/relationships/image" Target="../media/image7.wmf"/><Relationship Id="rId12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png"/><Relationship Id="rId10" Type="http://schemas.openxmlformats.org/officeDocument/2006/relationships/image" Target="../media/image10.wmf"/><Relationship Id="rId4" Type="http://schemas.openxmlformats.org/officeDocument/2006/relationships/image" Target="../media/image3.png"/><Relationship Id="rId9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Hitting the Target Language at All Levels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TPRS as a Strategy for Staying</a:t>
            </a:r>
          </a:p>
          <a:p>
            <a:pPr marR="0"/>
            <a:r>
              <a:rPr lang="en-US" smtClean="0"/>
              <a:t>in the Target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pic>
        <p:nvPicPr>
          <p:cNvPr id="18435" name="Picture 282" descr="C:\Users\Rustin Buck\AppData\Local\Microsoft\Windows\Temporary Internet Files\Content.IE5\JGGGR1V3\MC9004322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80010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85" descr="C:\Users\Rustin Buck\AppData\Local\Microsoft\Windows\Temporary Internet Files\Content.IE5\ZC4OKDDV\MC90038919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2286000"/>
            <a:ext cx="3116263" cy="2895600"/>
          </a:xfrm>
        </p:spPr>
      </p:pic>
      <p:pic>
        <p:nvPicPr>
          <p:cNvPr id="19459" name="Picture 4" descr="Berli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524000"/>
            <a:ext cx="23622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heiß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        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kalt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Mir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heiß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        Mir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kalt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Es </a:t>
            </a:r>
            <a:r>
              <a:rPr lang="en-US" dirty="0" err="1" smtClean="0"/>
              <a:t>regnet</a:t>
            </a:r>
            <a:r>
              <a:rPr lang="en-US" dirty="0" smtClean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495800" cy="44958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fährt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… …Zug.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              …Bus.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…Auto.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          …</a:t>
            </a:r>
            <a:r>
              <a:rPr lang="en-US" dirty="0" err="1" smtClean="0"/>
              <a:t>Fahrrad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___ </a:t>
            </a:r>
            <a:r>
              <a:rPr lang="en-US" dirty="0" err="1" smtClean="0"/>
              <a:t>fahren</a:t>
            </a:r>
            <a:r>
              <a:rPr lang="en-US" dirty="0" smtClean="0"/>
              <a:t>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TPRS</a:t>
            </a:r>
            <a:r>
              <a:rPr lang="en-US" dirty="0" smtClean="0"/>
              <a:t> Story 7</a:t>
            </a:r>
            <a:endParaRPr lang="en-US" dirty="0"/>
          </a:p>
        </p:txBody>
      </p:sp>
      <p:pic>
        <p:nvPicPr>
          <p:cNvPr id="20485" name="Picture 6" descr="Mir ist heis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819400"/>
            <a:ext cx="6699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Es ist heis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143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Es ist kal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981200"/>
            <a:ext cx="11430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Mir ist kalt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7450" y="3657600"/>
            <a:ext cx="8683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2" descr="C:\Users\Rustin Buck\AppData\Local\Microsoft\Windows\Temporary Internet Files\Content.IE5\7JVTA8QZ\MC900440407[2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4495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3" name="Picture 279" descr="C:\Users\Rustin Buck\AppData\Local\Microsoft\Windows\Temporary Internet Files\Content.IE5\JGGGR1V3\MC90041574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2209800"/>
            <a:ext cx="914400" cy="9216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491" name="Picture 280" descr="C:\Users\Rustin Buck\AppData\Local\Microsoft\Windows\Temporary Internet Files\Content.IE5\ZC4OKDDV\MC900388730[2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24384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5" name="Picture 281" descr="C:\Users\Rustin Buck\AppData\Local\Microsoft\Windows\Temporary Internet Files\Content.IE5\7JVTA8QZ\MP90043871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3124200"/>
            <a:ext cx="1143000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493" name="Picture 282" descr="C:\Users\Rustin Buck\AppData\Local\Microsoft\Windows\Temporary Internet Files\Content.IE5\JGGGR1V3\MC90043222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0" y="4114800"/>
            <a:ext cx="11604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285" descr="C:\Users\Rustin Buck\AppData\Local\Microsoft\Windows\Temporary Internet Files\Content.IE5\ZC4OKDDV\MC900389192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48400" y="5638800"/>
            <a:ext cx="11430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93" descr="Berlin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43800" y="5486400"/>
            <a:ext cx="1143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3" name="Picture 3" descr="Es ist heis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143000"/>
            <a:ext cx="533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Es ist kal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1066800"/>
            <a:ext cx="5137150" cy="57912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1" name="Picture 3" descr="Mir ist heis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990600"/>
            <a:ext cx="38862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5" name="Picture 3" descr="Mir ist kal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9600" y="685800"/>
            <a:ext cx="4775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Rustin Buck\AppData\Local\Microsoft\Windows\Temporary Internet Files\Content.IE5\7JVTA8QZ\MC900440407[2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457200"/>
            <a:ext cx="6248400" cy="62484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9" descr="C:\Users\Rustin Buck\AppData\Local\Microsoft\Windows\Temporary Internet Files\Content.IE5\JGGGR1V3\MC90041574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1143000"/>
            <a:ext cx="5562600" cy="5606652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7" name="Picture 280" descr="C:\Users\Rustin Buck\AppData\Local\Microsoft\Windows\Temporary Internet Files\Content.IE5\ZC4OKDDV\MC900388730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78216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1" descr="C:\Users\Rustin Buck\AppData\Local\Microsoft\Windows\Temporary Internet Files\Content.IE5\7JVTA8QZ\MP90043871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1295400"/>
            <a:ext cx="5334000" cy="533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49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Hitting the Target Language at All Levels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TPRS Story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Hitting the Target Language at All Levels</dc:title>
  <dc:creator>Rustin Buck</dc:creator>
  <cp:lastModifiedBy>sandra.harvey</cp:lastModifiedBy>
  <cp:revision>17</cp:revision>
  <dcterms:created xsi:type="dcterms:W3CDTF">2013-05-22T18:20:34Z</dcterms:created>
  <dcterms:modified xsi:type="dcterms:W3CDTF">2013-06-09T21:30:21Z</dcterms:modified>
</cp:coreProperties>
</file>